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Formação de Equações a Partir das Raízes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Sx + P = 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Formação de equações a partir das raízes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as raízes são 2 e 5, dá pra montar a equação só com esses dois números?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−Sx+P=0 — o caminho inverso das Relações de Girard.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 e P das raízes dadas, depois monte a equação.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S (soma) e P (produto) das raízes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Substitua em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−Sx+P=0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o sinal e escrever x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+Sx+P=0, esquecendo que o termo do meio usa −S.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 a equação cujas raízes são 2 e 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S=7, P=10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−7x+10=0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soma e produto à equação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 a equação cujas raízes são 2 e 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montar, confira expandindo (x−raiz1)(x−raiz2) — se bater, a equação está certa.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S=7, P=10. Equação: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−7x+10=0.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Expandir (x−raiz1)(x−raiz2) confirma a equação formada.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−Sx+P=0 — o inverso exato das Relações de Girard.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