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de Numeração Decimal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posicional e leitura de números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de numeração decimal, valor posicional e leitura de números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algarismo 3 vale a mesma coisa em 3, em 30 e em 300?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de um algarismo depende inteiramente da posição que ele ocupa no número.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posição de um número corresponde a uma ordem (unidade, dezena, centena...).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Decompor um número mostra o valor real de cada algarismo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Ler um número por extenso exige atenção às classes com zero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algarismo não tem um valor fixo — o mesmo "3" vale 3, 30 ou 300, dependendo da posição.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Decomponha o número 4.207.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unidades de milhar (4.000)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centenas (200) + 0 dezenas + 7 unidades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"Quatro mil, duzentos e sete"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Ordens e classes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Decomponha o número 5.208 em unidades de milhar, centenas, dezenas e unidades, indicando o valor de cada algarismo.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dois números, olhe a posição de cada algarismo, não só a quantidade de dígitos.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5.208 = 5 unidades de milhar (5.000) + 2 centenas (200) + 0 dezenas (0) + 8 unidades (8).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posicional é a base de todo o sistema decimal.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mesmo algarismo vale coisas diferentes, dependendo de onde está.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Números naturais e representação na reta numérica.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