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MATEMÁTICA · AULA 170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Inequações do Segundo Grau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raízes dividem a reta em intervalos de sinal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Inequações do segundo grau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−5x+6&gt;0 tem a mesma resposta em todo o conjunto dos reais, ou depende do intervalo?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170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raízes da equação associada dividem a reta em intervalos — o sinal muda de um pra outro.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170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Encontre as raízes da equação associada e observe onde a parábola fica acima ou abaixo do eixo.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Encontre as raízes de ax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+bx+c=0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Marque as raízes na reta e identifique o sinal em cada intervalo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170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a inequação como se a resposta fosse um único valor de x, igual numa equação.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170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Resolva 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−5x+6&gt;0.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Raízes da equação associada: 2 e 3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Parábola pra cima, positiva fora do intervalo: x&lt;2 ou x&gt;3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170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Raízes dividem a reta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170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Resolva 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-5x+6&gt;0.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Resolva primeiro a equação associada — as raízes dela são as fronteiras dos intervalos.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170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Raízes 2 e 3, a&gt;0: solução x&lt;2 ou x&gt;3.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estudo do sinal da função quadrática, na próxima aula, generaliza essa ideia.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resposta de uma inequação do 2º grau é um intervalo, não um único número.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170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2026-09-17T18:15:16Z</dcterms:created>
  <dcterms:modified xsi:type="dcterms:W3CDTF">2026-09-17T18:15:16Z</dcterms:modified>
</cp:coreProperties>
</file>