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MATEMÁTICA · AULA 171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Estudo do Sinal da Função Quadrática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concavidade decide onde f(x) é positiva ou negativa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Estudo do sinal da função quadrática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Concavidade pra baixo (a&lt;0) muda onde a função fica positiva, comparado com concavidade pra cima?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do Segundo Grau · Aula 171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sinal de a (concavidade) e as raízes juntos definem os intervalos de sinal de f(x).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96369" y="2368296"/>
            <a:ext cx="6396213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do Segundo Grau · Aula 171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Concavidade pra cima e pra baixo invertem onde a função é positiva.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a&gt;0 (concavidade pra cima): positiva fora das raízes, negativa entre elas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a&lt;0 (concavidade pra baixo): negativa fora das raízes, positiva entre elas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do Segundo Grau · Aula 171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Aplicar a regra de sinal de uma parábola voltada pra cima numa função com a&lt;0.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do Segundo Grau · Aula 171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Estude o sinal de f(x)=−x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+4.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Raízes: x=±2 (concavidade pra baixo, a=−1)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f(x)&gt;0 entre −2 e 2; f(x)&lt;0 fora desse intervalo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do Segundo Grau · Aula 171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Concavidade decide o padrão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do Segundo Grau · Aula 171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Quantas vezes a parábola de x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-5x+6 cruza o eixo x?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decorar o padrão de sinal, desenhe rapidamente a parábola — a concavidade fica visual.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do Segundo Grau · Aula 171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vezes, pois Δ=1&gt;0 (duas raízes distintas: 2 e 3).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Essa análise é a base para resolver inequações com denominador ou produto de fatores do 2º grau.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Primeiro identifique o sinal de a, depois localize as raízes — nessa ordem.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do Segundo Grau · Aula 171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2026-09-17T18:15:16Z</dcterms:created>
  <dcterms:modified xsi:type="dcterms:W3CDTF">2026-09-17T18:15:16Z</dcterms:modified>
</cp:coreProperties>
</file>