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172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Biquadradas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+bx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+c=0, substituindo y=x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biquadradas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+4=0 é do 4º grau — dá pra resolver com Bhaskara mesmo assim?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Substituindo y=x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equação biquadrada vira uma equação do 2º grau em y.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9070" y="2368296"/>
            <a:ext cx="6750811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 de variável reduz o grau, mas o resultado final precisa voltar para x.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Substitua y=x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ax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+c=0 vira ay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+by+c=0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Resolva em y, depois calcule x=±√y para cada valor de y≥0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Encontrar os valores de y e esquecer de voltar para x, extraindo ±√y no final.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+4=0.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y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−5y+4=0 → y=1 ou y=4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x=±√1=±1 ou x=±√4=±2 — quatro raízes reais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Substituição y=x</a:t>
            </a:r>
            <a:pPr indent="0" marL="0"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+4=0.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esqueça o passo de voltar: y resolve a equação auxiliar, mas quem a questão pede é x.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y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-5y+4=0 → y=4 ou y=1. x=±2 ou x=±1 (quatro raízes).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algum y sair negativo, ele não gera raiz real em x — só os valores y≥0 voltam para x.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Resolva em y com Bhaskara, depois volte para x com x=±√y.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