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MATEMÁTICA · AULA 173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Equações Irracionais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Elevar ao quadrado pode criar raízes falsas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Equações irracionais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elevar os dois lados ao quadrado e resolver, toda raiz encontrada é automaticamente válida?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Elevar ao quadrado pode introduzir raízes estranhas — é obrigatório verificar cada uma na equação original.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Elevar ao quadrado isola a variável, mas o passo de verificação não é opcional.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Isole o radical e eleve os dois lados ao quadrado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Resolva a equação resultante (geralmente do 2º grau)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Verifique CADA raiz na equação original — descarte a que não satisfizer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Aceitar como resposta final qualquer raiz encontrada após elevar ao quadrado, sem conferir na equação original.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√(x+3)=x−3.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Elevando ao quadrado: x+3=x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−6x+9 → 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−7x+6=0 → x=1 ou x=6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Verificando: x=1 dá √4=2 ≠ 1−3=−2 (descarta); x=6 dá √9=3 = 6−3=3 (válida)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Elevar ao quadrado e verificar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√(x+3)=x-3, verificando as soluções.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entregue a resposta sem substituir cada raiz de volta na equação original — é aí que mora a raiz falsa.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Elevando ao quadrado: 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-7x+6=0 → x=6 ou x=1. Testando: x=6 é válida (√9=3=6-3); x=1 é espúria (√4=2≠1-3=-2). Solução: x=6.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checagem é a mesma lógica usada ao resolver equações com denominador, no domínio da expressão.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Elevar ao quadrado resolve a conta, mas só a verificação garante a resposta certa.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2026-09-17T18:15:16Z</dcterms:created>
  <dcterms:modified xsi:type="dcterms:W3CDTF">2026-09-17T18:15:16Z</dcterms:modified>
</cp:coreProperties>
</file>