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Envolvendo Equações do Segundo Grau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reduz o sistema a uma equação do 2º grau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envolvendo equações do segundo grau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com uma equação do 1º grau e outra do 2º grau tem sempre um único par de solução?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Isolar uma variável na equação linear e substituir na quadrática reduz o sistema a uma única equação do 2º grau — que pode ter duas soluções.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transforma duas equações em uma só, do 2º grau.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Isole uma variável na equação do 1º grau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Substitua na equação do 2º grau e resolva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cada raiz encontrada, calcule o valor correspondente da outra variável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os valores de uma variável e esquecer de calcular o par correspondente da outra.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o sistema y=x+1 e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+(x+1)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=25 → 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+2x−24=0 →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+x−12=0 → x=3 ou x=−4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x=3 → y=4; x=−4 → y=−3. Pares: (3,4) e (−4,−3)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reduz o sistema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o sistema y=x+1 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achar x, sempre volte à equação mais simples do sistema para calcular o y correspondente.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Substituindo: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+(x+1)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 →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+x-12=0 → x=3 ou x=−4. Pares: (3,4) e (−4,−3).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é o último assunto do módulo — reúne Bhaskara, Girard e verificação de raízes vistos nas aulas anteriores.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raiz da equação reduzida gera um par completo de solução — nunca só metade da resposta.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