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MATEMÁTICA · AULA 175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Polinômios: Grau e Operações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Grau da soma pode cair; grau do produto nunca muda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Polinômios: grau e operações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Somando dois polinômios de grau 3, o resultado sempre tem grau 3?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soma, o grau pode CAIR se os termos de maior grau se cancelarem. No produto, o grau é sempre a soma dos graus dos fatores.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Soma/subtração e multiplicação se comportam de formas diferentes quanto ao grau.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Soma/subtração: soma-se coeficientes de termos semelhantes — pode haver cancelamento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Multiplicação: grau do produto = soma dos graus dos fatores, sempre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grau da soma é sempre igual ao maior grau das parcelas, mesmo quando há cancelamento.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P(x)=x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−1 e Q(x)=−x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+x.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termos 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se cancelam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P(x)+Q(x)=2x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+x−1, grau 2 (não 3)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 pode cair, produto nunca muda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P(x)=x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−1 e Q(x)=−x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+x. Qual o grau do resultado?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afirmar o grau de uma soma, confira se os termos de maior grau não se cancelaram.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P+Q=2x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+x−1, grau 2 — menor que o grau 3 das parcelas, pois os termos 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se cancelaram.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distinção é a base para as divisões de polinômios das próximas aulas.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Grau da soma: pode cair. Grau do produto: sempre soma os graus dos fatores.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175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2026-09-17T18:26:31Z</dcterms:created>
  <dcterms:modified xsi:type="dcterms:W3CDTF">2026-09-17T18:26:31Z</dcterms:modified>
</cp:coreProperties>
</file>