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Polinômios pelo Método da Chave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quando o grau do resto for menor que o do divisor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polinômios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divisão de polinômios, até quando continuar dividindo?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divisão termina quando o grau do resto é MENOR que o grau do divisor — o mesmo critério da divisão de inteiros.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Divide-se termo de maior grau por termo de maior grau, multiplica-se, subtrai-se, repete-se.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Divide o termo de maior grau do dividendo pelo termo de maior grau do divisor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Multiplica, subtrai, repete até o grau do resto ser menor que o do divisor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Parar cedo demais (ainda dava pra continuar) ou tarde demais (o "resto" já tem grau maior ou igual ao do divisor).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−4x−1 por (x−3).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Aplicando o método da chave passo a passo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Quociente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+x−1, resto −4 (grau 0, menor que grau 1 do divisor — correto parar aqui)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 de parada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−4x−1 por (x−3).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o grau do resto final — se ainda for maior ou igual ao do divisor, a divisão não terminou.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Quociente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+x−1, resto −4.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mesmo problema reaparece nas próximas duas aulas, resolvido por atalhos diferentes.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divisão termina quando o grau do resto fica menor que o grau do divisor.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