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MATEMÁTICA · AULA 177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Dispositivo de Briot-Ruffini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de a é a RAIZ do divisor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Dispositivo de Briot-Ruffini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dividir por (x+2), o valor usado no dispositivo é a=2 ou a=−2?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dispositivo, a é sempre a raiz do divisor: (x−a)=0 → x=a. Para (x+2)=x−(−2), o valor é a=−2.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dispositivo mais rápido que o método da chave, mas só para divisores (x−a).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Escreve-se os coeficientes do dividendo numa linha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Abaixa-se o primeiro, multiplica por a e soma ao próximo, repetindo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o sinal do divisor direto (a=2 para x+2), em vez do valor que zera o divisor (a=−2).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+2x−5 por (x+1) usando Briot-Ruffini.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Raiz do divisor: x+1=0 → a=−1 (não a=1)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Quociente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−4x+6, resto −11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é a raiz do divisor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Aplique Briot-Ruffini para dividir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+2x−5 por (x+1).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montar o dispositivo, resolva (divisor)=0 para achar o a correto — não copie o número do divisor direto.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a=−1. Quociente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−4x+6, resto −11.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mesmo cuidado com o sinal de a volta a aparecer nas próximas duas aulas.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é sempre a raiz do divisor — para (x+k), a=−k, nunca a=k.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2026-09-17T18:26:31Z</dcterms:created>
  <dcterms:modified xsi:type="dcterms:W3CDTF">2026-09-17T18:26:31Z</dcterms:modified>
</cp:coreProperties>
</file>