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MATEMÁTICA · AULA 178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do Resto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resto da divisão por (x−a) é P(a)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do Resto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saber o resto de uma divisão sem dividir o polinômio inteiro?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resto da divisão de P(x) por (x−a) é exatamente P(a) — calculado direto, sem dividir.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Basta substituir x pela raiz do divisor — o valor que sai já é o resto.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Encontre a raiz a do divisor (x−a)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P(a): esse número já é o resto, sem dividir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Substituir x pelo valor errado: para (x+1), o correto é calcular P(−1), não P(1).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Encontre o resto de 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+2x−5÷(x+1) sem dividir.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P(−1)=−1−3−2−5=−11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Bate com o resto −11 encontrado dividindo de verdade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P(a) já é o resto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 Teorema do Resto para encontrar o resto de 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+2x−5÷(x+1) sem dividir.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 P(a), confira: qual é a raiz do divisor? É esse valor que entra na conta, não o número que aparece escrito nele.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P(−1)=−1−3−2−5=−11.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teorema só devolve um número porque o divisor tem grau 1 — para divisores maiores, o resto pode ser um polinômio.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Resto de P(x)÷(x−a) = P(a). Simples, mas exige o a certo, com o sinal certo.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2026-09-17T18:26:31Z</dcterms:created>
  <dcterms:modified xsi:type="dcterms:W3CDTF">2026-09-17T18:26:31Z</dcterms:modified>
</cp:coreProperties>
</file>