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179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D'Alembert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P(x) divisível por (x−a) se, e só se, P(a)=0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D&amp;#39;Alembert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P(0)≠0, dá pra concluir que P(x) não tem raiz nenhuma?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P(a)≠0 só descarta o valor a testado — não descarta os demais valores possíveis.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o Teorema do Resto no caso particular em que o resto vale exatamente zero.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P(x) é divisível por (x−a) se, e somente se, P(a)=0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P(a)≠0 descarta só aquele a — outros valores ainda podem ser raiz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 um único candidato, ele não dar raiz, e concluir que o polinômio não tem raiz nenhuma.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−6x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+11x−6 tem P(0)=−6≠0. Isso significa que não tem raiz nenhuma?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— testando outros valores: P(1)=0, P(2)=0, P(3)=0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P(x) tem três raízes (1, 2 e 3), só não era a=0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teste só descarta um valor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−6x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+11x−6 é divisível por (x−2)?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"não" em um teste é só um "não" daquele valor — continue testando outros candidatos antes de descartar o polinômio inteiro.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P(2)=8−24+22−6=0, então sim, é divisível.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próxima aula usa esse mesmo teorema para decidir se um polinômio é divisível pelo PRODUTO de dois fatores.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P(a)≠0 descarta só o valor a — nunca conclua ausência total de raízes com um teste só.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