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Naturais na Reta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e ordenar pela posição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naturais e representação na reta numérica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saber qual número é maior só olhando a posição dele numa régua?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reta numérica, os valores crescem da esquerda para a direita — a posição já basta para comparar.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6095" y="2368296"/>
            <a:ext cx="12321142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Sucessor e antecessor são os vizinhos imediatos de um número na reta.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que está mais à direita é sempre maior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distância entre dois pontos representa a diferença entre eles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reta numérica não é só um desenho — a posição de um número nela já é uma forma válida de comparação.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Represente 3, 7 e 5 na reta numérica.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 fica mais à direita que 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fica mais à direita que 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Maior: 7. Menor: 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Posição = comparação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Represente os números 3, 7 e 5 numa reta numérica e indique, só pela posição, qual é o maior e qual é o menor.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comparar algarismo por algarismo, tente visualizar os números numa reta.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reta, 7 fica mais à direita que 5, que fica mais à direita que 3. Maior: 7. Menor: 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posição na reta é uma ferramenta de comparação tão válida quanto comparar algarismos.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à direita, maior o valor — sempre.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Adição e subtração de números naturais e propriedades.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