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MATEMÁTICA · AULA 180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Divisibilidade por Produto de Fatores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garante com raízes DISTINTAS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Divisibilidade de polinômios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Divisível por (x−1) e por (x−2) garante divisível por (x−1)(x−2)?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P(x) é divisível por (x−a) e por (x−b), com a≠b (raízes distintas), então é divisível pelo produto (x−a)(x−b).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garantia depende de as raízes testadas serem realmente diferentes uma da outra.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Verifique divisibilidade por (x−a) e por (x−b) separadamente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 a≠b, o produto (x−a)(x−b) também divide P(x)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Testar (x−2) e (3x−6) como se fossem fatores diferentes — as duas têm a MESMA raiz x=2, não são independentes.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−6x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+11x−6 é divisível por (x−1) e por (x−2). É divisível pelo produto?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Raízes 1 e 2 são distintas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Dividindo por (x−1)(x−2)=x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−3x+2: quociente x−3, resto 0 — confirma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Raízes precisam ser distintas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P(x)=x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−6x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+11x−6 é divisível por (x−1) e por (x−2). É divisível por (x−1)(x−2)?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multiplicar dois fatores testados, confira se as raízes deles são realmente diferentes — (x−2) e (3x−6) escondem a mesma raiz.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Sim, pois as raízes 1 e 2 são distintas. Dividindo 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−6x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+11x−6 por 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−3x+2, o quociente é x−3, resto 0.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ideia de raiz repetida disfarçada antecipa o conceito de multiplicidade, na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 combine fatores testados quando as raízes forem realmente diferentes entre si.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2026-09-17T18:26:31Z</dcterms:created>
  <dcterms:modified xsi:type="dcterms:W3CDTF">2026-09-17T18:26:31Z</dcterms:modified>
</cp:coreProperties>
</file>