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de Polinômios: Reais e Complexas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raiz aparece cruzando o eixo x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Raízes de polinômios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polinômio de grau 2 sempre cruza o eixo x duas vezes?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Raiz é o valor que anula P(x) — mas nem toda raiz é real; raízes complexas não aparecem como cruzamento no gráfico.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30284" y="2368296"/>
            <a:ext cx="632838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dois polinômios do mesmo grau, com comportamentos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f(x)=x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−1: raízes reais x=±1, cruza o eixo x duas vezes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g(x)=x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+1: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nunca é negativo, então g(x) nunca é zero para x real — raízes complexas (i e −i), invisíveis no gráfico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número de vezes que o gráfico cruza o eixo x é sempre igual ao grau do polinômio.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 e g(x)=x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 têm o mesmo grau. Os dois cruzam o eixo x duas vezes?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f(x)=x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−1 cruza em x=1 e x=−1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g(x)=x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 nunca cruza — suas raízes são complexas, não reais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raiz é real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raízes reais tem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−1? Quais são?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contar cruzamentos no gráfico como "todas as raízes", lembre que raízes complexas simplesmente não aparecem ali.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raízes reais: x=1 e x=−1.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distinção entre raiz real e complexa é essencial para o Teorema Fundamental da Álgebra, adiante no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do polinômio garante total de raízes — não garante que todas sejam reais.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