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MATEMÁTICA · AULA 182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Multiplicidade das Raízes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raiz repetida conta mais de uma vez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Multiplicidade das raízes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P(x)=(x−2)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(x+1) tem só duas raízes diferentes visíveis. Isso contradiz o grau 3?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multiplicidade de uma raiz é quantas vezes o fator (x−a) aparece na fatoração — a soma das multiplicidades sempre bate com o grau.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4342" y="2752344"/>
            <a:ext cx="5100269" cy="351129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fator repetido soma uma unidade à multiplicidade daquela raiz.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Multiplicidade de a = número de vezes que (x−a) aparece na fatoração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Soma das multiplicidades de todas as raízes = grau do polinômio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Contar só os valores DIFERENTES de raiz (2 e −1: duas raízes), ignorando que x=2 aparece duas vezes na fatoração.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Quantas raízes (contando multiplicidade) tem P(x)=(x−2)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(x+1)?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x=2 tem multiplicidade 2; x=−1 tem multiplicidade 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2+1=3, batendo com o grau 3 do polinômio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Multiplicidade conta a repetição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Quantas raízes (contando multiplicidade) tem P(x)=(x−2)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(x+1)?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contar raízes, conte cada fator (x−a) repetido na fatoração, não só os valores diferentes de 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Três: x=2 (multiplicidade 2) e x=−1 (multiplicidade 1), somando 2+1=3, igual ao grau.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 conceito é o que faz o Teorema Fundamental da Álgebra funcionar com exatidão, na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Raiz repetida na fatoração conta mais de uma vez — nunca só uma, para bater com o grau.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2026-09-17T18:26:31Z</dcterms:created>
  <dcterms:modified xsi:type="dcterms:W3CDTF">2026-09-17T18:26:31Z</dcterms:modified>
</cp:coreProperties>
</file>