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MATEMÁTICA · AULA 183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Teorema Fundamental da Álgebra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Garante raiz COMPLEXA, não necessariamente real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Teorema Fundamental da Álgebra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polinômio de grau maior ou igual a 1 tem, garantidamente, uma raiz real?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teorema garante pelo menos uma raiz complexa — contando multiplicidade, um polinômio de grau n tem exatamente n raízes complexas.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Raízes reais são um caso particular de raízes complexas — nem toda raiz complexa é real.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Todo polinômio de grau n≥1 tem ao menos uma raiz complexa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Contando multiplicidade, tem exatamente n raízes complexas ao todo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a garantia de raiz complexa com uma garantia de raiz real, que o teorema não oferece.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 não tem raiz real (Aula 181). Isso contradiz o Teorema Fundamental da Álgebra?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— o teorema garante 2 raízes complexas para grau 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g(x) tem exatamente 2 raízes complexas (i e −i), nenhuma real, e o teorema se confirma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Complexa, não necessariamente real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Quantas raízes complexas (contando multiplicidade) tem um polinômio de grau 7, pelo Teorema Fundamental da Álgebra?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que ler "o Teorema Fundamental da Álgebra garante uma raiz", lembre: complexa, não necessariamente real.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Exatamente 7.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próximas aulas voltam ao caso prático das raízes racionais, mais frequente em prova.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teorema garante quantidade de raízes complexas — não garante que sejam reais.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2026-09-17T18:26:31Z</dcterms:created>
  <dcterms:modified xsi:type="dcterms:W3CDTF">2026-09-17T18:26:31Z</dcterms:modified>
</cp:coreProperties>
</file>