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MATEMÁTICA · AULA 184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Pesquisa de Raízes Racionais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Candidatos incluem positivos E negativos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Pesquisa de raízes racionais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2x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−3x+2, a lista de candidatos a raiz racional é só 1, 2 e 1/2?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p/q é raiz (fração irredutível), p divide o termo independente e q divide o coeficiente líder — incluindo divisores negativos.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 todos os candidatos e teste cada um com o Teorema de D'Alembert.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 percorre os divisores (positivos e negativos) do termo independente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 percorre os divisores (positivos e negativos) do coeficiente líder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Listar só os candidatos positivos, esquecendo os negativos — e perder raízes reais do polinômio.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Encontre todas as raízes racionais de 2x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−3x+2.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Candidatos completos: ±1, ±2, ±1/2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Testando: P(−1)=0, P(2)=0, P(1/2)=0 — a lista só-positiva teria perdido x=−1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Candidatos positivos e negativos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 os candidatos a raiz racional de 2x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−3x+2, pelo Teorema das Raízes Racionais.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listar candidatos, escreva primeiro todos os divisores (com sinal) do termo independente, depois combine com os do coeficiente líder.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±1, ±2, ±1/2 (divisores de 2 sobre divisores de 2).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Essas mesmas raízes reaparecem nas próximas duas aulas, na fatoração e na resolução completa da equação.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lista de candidatos sempre inclui positivos e negativos — esquecer os negativos é o erro mais comum.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2026-09-17T18:26:31Z</dcterms:created>
  <dcterms:modified xsi:type="dcterms:W3CDTF">2026-09-17T18:26:31Z</dcterms:modified>
</cp:coreProperties>
</file>