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10 · MATEMÁTICA · AULA 185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Decomposição de Polinômios em Fatores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esqueça o coeficiente líder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Decomposição de polinômios em fatores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Sabendo as raízes de um polinômio, o produto dos binômios (x−raiz) já reconstrói o polinômio original?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fatoração completa é P(x)=a(x−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)(x−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)...(x−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sempre com o coeficiente líder a na frente.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produto dos binômios sozinho tem coeficiente líder 1 — só o a corrige isso.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Monte o produto (x−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)(x−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)...(x−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com as raízes encontradas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Multiplique pelo coeficiente líder a do polinômio original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Escrever só o produto dos binômios, esquecendo de multiplicar pelo coeficiente líder do polinômio original.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Fatore 2x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−3x+2, sabendo que suas raízes são −1, 2 e 1/2.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(x+1)(x−2)(x−1/2) sozinho dá coeficiente líder 1 — errado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2(x+1)(x−2)(x−1/2) expande de volta para 2x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−3x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−3x+2 — correto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coeficiente líder na frente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Fatore 2x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−3x+2, sabendo que suas raízes são −1, 2 e 1/2.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Depois de montar a fatoração, expanda e confira: se o coeficiente líder não bater com o original, falta multiplicar pelo 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2(x+1)(x−2)(x−1/2).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fatoração completa é o que permite resolver a equação algébrica por inteiro, na última aula do módulo.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Fatoração completa sempre leva o coeficiente líder multiplicando o produto dos binômios.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Polinômios e Equações Algébricas · Aula 185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2026-09-17T18:26:31Z</dcterms:created>
  <dcterms:modified xsi:type="dcterms:W3CDTF">2026-09-17T18:26:31Z</dcterms:modified>
</cp:coreProperties>
</file>