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10 · MATEMÁTICA · AULA 186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Equações Algébricas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raiz é só o começo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Equações algébricas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Encontrar uma raiz de 2x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−3x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−3x+2=0 já resolve a equação por completo?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186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Encontre uma raiz, reduza o grau dividindo por ela (Briot-Ruffini), e repita até esgotar todas as raízes possíveis.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68402" y="2368296"/>
            <a:ext cx="5652148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186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Combine pesquisa de raízes racionais, Briot-Ruffini e, se restar grau 2, Bhaskara.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Encontre uma raiz pelo Teorema das Raízes Racionais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Divida pela raiz encontrada (Briot-Ruffini), reduzindo o grau, e repita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186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Encontrar uma raiz correta e parar, deixando as demais raízes de fora.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186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Resolva 2x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−3x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−3x+2=0, sabendo que x=−1 é uma raiz.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Dividindo por (x+1): quociente 2x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−5x+2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Aplicando Bhaskara no quociente: x=2 e x=1/2 — raízes completas: −1, 2 e 1/2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186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Reduzir o grau até esgotar as raízes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186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Resolva completamente 2x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−3x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−3x+2=0, sabendo que x=−1 é uma raiz.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Depois de achar uma raiz, sempre reduza o grau e continue — pare só quando não houver mais grau pra reduzir.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186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Dividindo por (x+1): quociente 2x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−5x+2. Aplicando Bhaskara: x=2 e x=1/2. Raízes completas: −1, 2 e 1/2.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Esse processo reúne tudo do módulo: raízes racionais, Briot-Ruffini, multiplicidade e fatoração completa.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Uma equação algébrica só está resolvida quando todas as raízes possíveis foram encontradas.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186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2026-09-17T18:26:31Z</dcterms:created>
  <dcterms:modified xsi:type="dcterms:W3CDTF">2026-09-17T18:26:31Z</dcterms:modified>
</cp:coreProperties>
</file>