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11 · MATEMÁTICA · AULA 187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Unidade Imaginária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buNone/>
            </a:pPr>
            <a:r>
              <a:rPr lang="en-US" sz="1440" baseline="30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=−1, e a regra do produto de radicais tem limite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Unidade imaginária e definição dos números complexos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√(−4)·√(−9) dá 6, usando a regra √a·√b=√(ab)?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187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é definido por i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=−1. A regra √a·√b=√(ab) só vale quando a e b não são os dois negativos ao mesmo tempo.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187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Raiz de número negativo sempre passa por i primeiro, nunca pela regra usual do produto.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√(−n) = i√n, para n&gt;0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Multiplicar dois desses: primeiro escreve com i, depois multiplica, lembrando i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=−1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187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Aplicar a regra do produto de radicais direto em dois números negativos, sem passar por i primeiro.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187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√(−4)·√(−9).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√(−4)=2i, √(−9)=3i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2i·3i=6i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=6×(−1)=−6 (não 6, como a regra usual daria)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187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passa por i primeiro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187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√(−4) usando a unidade imaginária i.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Vendo dois radicais negativos multiplicando, escreva cada um com i antes de multiplicar — nunca junte os radicandos direto.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187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√(−4)=2i.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Esse cuidado vale para toda operação com raízes de números negativos, no módulo inteiro.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Radicando negativo: sempre i primeiro, nunca a regra usual do produto direto.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187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2026-09-17T18:33:41Z</dcterms:created>
  <dcterms:modified xsi:type="dcterms:W3CDTF">2026-09-17T18:33:41Z</dcterms:modified>
</cp:coreProperties>
</file>