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Algébrica dos Números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z=a+bi — reais e imaginários puros são casos particulares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algébrica dos números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5 é complexo, mesmo sem nenhum 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z=a+bi: a é a parte real, b a parte imaginária. Reais (b=0) e imaginários puros (a=0) são casos particulares.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dos complexos contém os reais e os imaginários puros.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z=a+bi, parte real a e parte imaginária 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Real: b=0 (ex.: 5=5+0i). Imaginário puro: a=0 (ex.: 3i=0+3i)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números com i explícito são complexos — todo real também é.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5 é complexo?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5=5+0i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 — é complexo, com parte imaginária zero (um real é um caso particular de complexo)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Reais e imaginários puros são casos particulares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forma algébrica do número real 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 número sem i, lembre: ele ainda é complexo, só com parte imaginária igual a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5+0i.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forma algébrica é a base para todas as operações das próximas aulas.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real é complexo (b=0). Todo imaginário puro é complexo (a=0).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