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11 · MATEMÁTICA · AULA 189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Igualdade e Conjugado de Complexos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Trocar a ordem das partes dá um número diferente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Igualdade e conjugado de números complexos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z=2+3i e w=3+2i são o mesmo número complexo?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189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a+bi=c+di somente se a=c E b=d. O conjugado (a−bi) troca só o sinal da parte imaginária — diferente do oposto (−a−bi).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189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Parte real precisa bater com parte real, parte imaginária com parte imaginária — nessa ordem.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Igualdade: a+bi=c+di se, e só se, a=c e b=d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Conjugado de a+bi: a−bi (só a parte imaginária troca de sinal)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189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dois complexos com os mesmos dois números, em ordem trocada, são iguais.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189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z=2+3i e w=3+2i são iguais?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Parte real de z é 2; parte real de w é 3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2≠3, então z≠w — mesmo com os mesmos dois números, em ordem trocada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189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Ordem das partes importa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189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z=2+3i e w=3+2i são iguais?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comparar dois complexos, confira separadamente a parte real e a parte imaginária — nunca só "os números parecem iguais".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189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Não — a parte real de z (2) é diferente da parte real de w (3).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Conjugado será essencial já na divisão de complexos, duas aulas à frente.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Igualdade exige parte real igual E parte imaginária igual — a ordem não pode trocar.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Números Complexos · Aula 189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2026-09-17T18:33:41Z</dcterms:created>
  <dcterms:modified xsi:type="dcterms:W3CDTF">2026-09-17T18:33:41Z</dcterms:modified>
</cp:coreProperties>
</file>