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18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e Subtração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dos números naturais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e subtração de números naturais e propriedades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7+4 e 4+7 dão o mesmo resultado. E 7−4 e 4−7, também dão?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adição é comutativa e associativa; a subtração não é nenhuma das duas.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propriedades da adição facilitam qualquer cálculo.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Comutativa: a ordem das parcelas não muda a soma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Associativa: a forma de agrupar as parcelas não muda a soma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a ordem numa subtração muda completamente o resultado — a subtração depende da ordem dos termos.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503 − 278 com reagrupamento.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Unidades não bastam: empresta da dezena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Dezenas não bastam: empresta da centena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225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da adição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47+28 e 28+47. Compare os resultados e nomeie a propriedade confirmada.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trocar a ordem de uma conta, pergunte: isso é adição ou subtração?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47+28=75 e 28+47=75 — os resultados são iguais, confirmando a propriedade comutativa da adição.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subtração não tem as propriedades da adição — a ordem importa.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9−4 ≠ 4−9, mesmo 9+4 sendo igual a 4+9.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Multiplicação de números naturais e propriedades.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