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real com parte real, imaginária com imaginária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(2+3i)+(1+4i) dá 10i, tudo misturado numa parte só?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(a+bi)+(c+di)=(a+c)+(b+d)i — exatamente como somar termos semelhantes, nunca misturando as partes.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 igual à soma de termos semelhantes (2x+3y não vira 5xy).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Soma: parte real com parte real, parte imaginária com parte imaginária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Subtração: mesma lógica, com os sinais trocados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todos os números de uma vez, sem separar parte real de parte imaginária.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(2+3i)+(1+4i).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real: 2+1=3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imaginária: 3+4=7 → resultado 3+7i (nunca 10i)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parte soma com a sua igual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(2+3i)+(1+4i).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(ou subtraia) como faria com termos semelhantes — parte real de um lado, imaginária do outro, sempre separadas.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3+7i.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Multiplicação, na próxima aula, já não segue essa mesma lógica direta.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Soma/subtração de complexos nunca mistura parte real com parte imaginária.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