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191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Complexos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sempre vira −1 no resultado final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complexos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(2+3i)(1+4i)=2+8i+3i+12i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já é a resposta final?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Multiplica-se como produto de binômios, e todo i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que aparecer precisa virar −1 antes da resposta final.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Distributividade primeiro, depois substituir i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=−1 e simplificar.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 pela distributiva, termo a termo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 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por −1 e simplifica, juntando parte real e imaginária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Deixar i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"pendurado" no resultado, tratando i como se fosse uma variável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(2+3i)(1+4i).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2+8i+3i+12i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12i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=−12, então 2+11i−12=−10+11i (resposta final, sem i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sobrando)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sempre vira −1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(2+3i)(1+4i).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distribuir, procure todo i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resultado e troque por −1 antes de dar a resposta como final.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2+8i+3i+12i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=2+11i−12=−10+11i.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de z pelo seu conjugado (sempre real) é o pulo do gato da divisão,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Nenhuma resposta final de multiplicação de complexos pode conter 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sempre convertido para −1.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