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MATEMÁTICA · AULA 192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 de Números Complexos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pelo conjugado do denominador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 de números complexos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(2+3i)÷(1+4i) pode ser calculado dividindo parte real por parte real, imaginária por imaginária?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numerador e denominador pelo conjugado do denominador elimina i do denominador — porque z×z̄ é sempre real.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conjugado do denominador transforma a divisão numa multiplicação com denominador real.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 numerador e denominador pelo conjugado do denominador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denominador vira um número real (a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); simplifica e escreve a+bi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dividir parte a parte, como se fosse uma fração comum de duas partes separadas.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(2+3i)÷(1+4i).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Multiplicando por (1−4i)/(1−4i): numerador 14−5i, denominador 17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14/17 − 5/17 i (bem diferente de dividir parte a parte)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Conjugado do denominador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(2+3i)÷(1+4i).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dividir, pergunte: qual é o conjugado do denominador? Multiplique os dois lados por ele primeiro.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Multiplicando por (1−4i)/(1−4i): numerador 14−5i, denominador 17. Resultado: 14/17−5/17 i.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mesma ideia de eliminar o denominador "incômodo" lembra a racionalização de radicais.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Divisão de complexos sempre passa pelo conjugado do denominador — nunca parte a parte.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2026-09-17T18:33:41Z</dcterms:created>
  <dcterms:modified xsi:type="dcterms:W3CDTF">2026-09-17T18:33:41Z</dcterms:modified>
</cp:coreProperties>
</file>