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 Argand-Gauss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real no eixo horizontal, imaginária no vertical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 de Argand-Gauss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representar z=3+4i, o ponto é (3,4) ou (4,3)?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plano de Argand-Gauss, o eixo horizontal é o real e o vertical é o imaginário: z=a+bi corresponde ao ponto (a,b).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28326" y="2368296"/>
            <a:ext cx="4332300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 como o plano cartesiano comum, mas com nomes específicos para os eixos.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Eixo horizontal: parte real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Eixo vertical: parte imaginária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ordem dos eixos, plotando (b,a) em vez de (a,b) — isso representa um número diferente.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 ponto corresponde z=3+4i?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 real 3 no eixo horizontal, parte imaginária 4 no eixo vertical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Ponto (3,4) — não (4,3), que seria w=4+3i, um número diferente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 no horizontal, imaginário no vertical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que ponto corresponde z=3+4i no plano de Argand-Gauss?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marcar o ponto, confira: qual número vai no eixo horizontal? A parte REAL, sempre.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(3,4) — parte real 3 no eixo horizontal, parte imaginária 4 no eixo vertical.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plano é a base geométrica para módulo e argumento, nas próximas duas aulas.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z=a+bi vira o ponto (a,b) — real primeiro (horizontal), imaginário depois (vertical).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