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um Número Complexo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hipotenusa até a origem, não a soma das partes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de um número complexo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de z=3+4i é a soma |3|+|4|=7?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|z|=√(a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a distância euclidiana até a origem, calculada por Pitágoras, não a soma das partes.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76635" y="2368296"/>
            <a:ext cx="4035683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(a,b) forma um triângulo retângulo com os eixos — o módulo é a hipotenusa.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|z|=√(a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É a distância do ponto (a,b) até a origem (0,0), por Pitágoras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os valores absolutos das partes (|a|+|b|) em vez de aplicar Pitágoras.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|3+4i|.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√(3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+4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)=√(9+16)=√25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|3+4i|=5 (não 7, a soma |3|+|4|) — o clássico triângulo 3-4-5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Pitágoras, não soma direta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|3+4i|.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for calcular módulo, pense no triângulo retângulo formado pelo ponto (a,b) e os eixos.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√(3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)=√25=5.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r é a primeira peça da forma trigonométrica,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Módulo de um complexo é a hipotenusa (Pitágoras) — nunca a soma direta das partes.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