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195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Trigonométrica dos Complexos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tangente sozinha não decide o quadrante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trigonométrica dos números complexos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w=3+4i e z=−3−4i têm a mesma tangente (4/3). Eles têm o mesmo argumento θ?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z=r(cosθ+isenθ), com r=√(a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θ determinado pelos SINAIS de a e b, não só pela tangente.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sinais de a e b indicam o quadrante correto do argumento θ.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r=√(a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(Aula 194)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sinais de a e b (não só tan θ) definem o quadrante de θ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só tan θ=b/a e ignorar em que quadrante o ponto (a,b) realmente está.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w=3+4i e z=−3−4i têm a mesma tangente. Têm o mesmo argumento?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está no 1º quadrante (a&gt;0,b&gt;0): θ≈53,13°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 está no 3º quadrante (a&lt;0,b&lt;0): θ≈233,13° — bem diferente, apesar da mesma tangente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Sinais definem o quadrante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módulo r de z=3+4i.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fechar o valor de θ, olhe os sinais de a e b — eles dizem em que quadrante o ângulo realmente está.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r=√(9+16)=5.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 e θ definidos, multiplicação e divisão ficam bem mais simples,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tangente se repete de quadrante em quadrante — sempre confira os sinais de a e b.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