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na Forma Trigonométrica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Módulos multiplicam, argumentos SOMAM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na forma trigonométrica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Multiplicando dois complexos na forma trigonométrica, os ângulos se multiplicam, como os módulos?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multiplicação, os módulos se multiplicam MAS os argumentos se SOMAM (na divisão, subtraem).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e argumento seguem regras diferentes na multiplicação.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argumento θ_1+θ_2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Divisão: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÷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argumento θ_1−θ_2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os ângulos entre si, em vez de somá-los.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=2(cos30°+isen30°) por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=3(cos60°+isen60°).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Módulos: 2×3=6. Argumentos: 30°+60°=90° (somam, não multiplicam)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6(cos90°+isen90°)=6i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Módulos multiplicam, ângulos somam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=2(cos30°+isen30°) por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=3(cos60°+isen60°).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multiplicar na forma trigonométrica, faça duas contas separadas: multiplique os módulos, some os ângulos.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6(cos90°+isen90°)=6i.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mesma soma de ângulos é o coração da Fórmula de De Moivre,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Multiplicação de complexos: módulos multiplicam, argumentos somam — nunca multiplicam entre si.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