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MATEMÁTICA · AULA 197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Fórmula de De Moivre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módulo vai à potência n, o ângulo multiplica por n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Potenciação de complexos e Fórmula de De Moivre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z=2(cos30°+isen30°), calcular z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só multiplicar o ângulo por 3?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=r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[cos(nθ)+isen(nθ)] — o módulo vai à potência n, E o ângulo é multiplicado por n, os dois passos juntos.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passos sempre juntos: potência no módulo, multiplicação no ângulo.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Eleva o módulo r à potência n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Multiplica o argumento θ por n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Multiplicar só o ângulo por n e esquecer de elevar o módulo r à potência n.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z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z=2(cos30°+isen30°).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Módulo: 2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=8. Ângulo: 30°×3=90°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=8(cos90°+isen90°)=8i (não 2(cos90°+isen90°), que esqueceria o módulo)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à potência E ângulo multiplicado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z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para z=2(cos30°+isen30°).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fechar a potência, confira: elevei o módulo a n? Multipliquei o ângulo por n? Os dois passos são obrigatórios.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=2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(cos90°+isen90°)=8(cos90°+isen90°)=8i.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Moivre "ao contrário" (extrair a raiz em vez de elevar) é o tema da última aula do módulo.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 Moivre: r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 módulo, nθ no argumento — os dois passos, sempre juntos.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197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2026-09-17T18:33:41Z</dcterms:created>
  <dcterms:modified xsi:type="dcterms:W3CDTF">2026-09-17T18:33:41Z</dcterms:modified>
</cp:coreProperties>
</file>