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Radiciação de Números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complexo não-nulo tem exatamente n raízes n-ésimas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Radiciação de números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8i tem só uma raiz cúbica, como costuma acontecer nos números reais?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complexo não-nulo tem exatamente n raízes n-ésimas distintas, com módulo r^(1/n) e argumentos (θ+360°k)/n, para k=0,...,n−1.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7477" y="2752344"/>
            <a:ext cx="4373999" cy="35112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valor de k (de 0 até n−1) gera uma raiz diferente, igualmente espaçada no plano.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Módulo de cada raiz: r^(1/n) (o mesmo para todas)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Argumento de cada raiz: (θ+360°k)/n, para k=0,1,...,n−1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só uma raiz e parar, esperando que seja a única — como costuma acontecer nos reais.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Encontre as raízes cúbicas de 8i (r=8, θ=90°).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Módulo de cada raiz: 8^(1/3)=2. Argumentos: (90°+360°k)/3, k=0,1,2 → 30°, 150°, 270°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Três raízes distintas: √3+i, −√3+i e −2i — não uma só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raízes, igualmente espaçadas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cúbicas distintas tem um número complexo não-nulo?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achar uma raiz, lembre: existem outras n−1 — varie k de 0 até n−1 pra encontrar todas.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Exatamente três (n=3).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é o fechamento do módulo: reúne módulo, argumento, De Moivre e a ideia de contar todas as soluções.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raiz n-ésima de um complexo tem n soluções distintas — nunca uma só.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