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MATEMÁTICA · AULA 199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Plano Cartesiano e Quadrantes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numeração dos quadrantes gira no sentido anti-horário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Plano cartesiano e pares ordenados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quadrante II fica à direita ou à esquerda do quadrante I?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199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(x&gt;0,y&gt;0), II (x&lt;0,y&gt;0), III (x&lt;0,y&lt;0), IV (x&gt;0,y&lt;0) — sempre no sentido ANTI-horário.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199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sinais de x e y definem o quadrante, sempre nessa ordem anti-horária.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I: x&gt;0,y&gt;0 (canto superior direito)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II, III, IV seguem girando no sentido anti-horário a partir de I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199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Numerar os quadrantes no sentido horário, achando que II vem embaixo de I.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199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que quadrante está o ponto (−3,2)?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x=−3 (negativo), y=2 (positivo)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Quadrante II — que fica à ESQUERDA do quadrante I, não embaixo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199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Sentido anti-horário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199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que quadrante está o ponto (3,2)?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Decore só o quadrante I (x&gt;0,y&gt;0) e gire mentalmente no sentido anti-horário para achar os outros três.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199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Quadrante I (x&gt;0,y&gt;0).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base geométrica sustenta todo o módulo de funções que começa agora.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Quadrantes sempre giram anti-horário a partir do canto superior direito.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199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2026-09-17T18:41:13Z</dcterms:created>
  <dcterms:modified xsi:type="dcterms:W3CDTF">2026-09-17T18:41:13Z</dcterms:modified>
</cp:coreProperties>
</file>