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repetida e suas propriedades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de números naturais e propriedades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4×3 é a mesma coisa que somar o número 4 três vezes?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multiplicação é uma forma abreviada de somar parcelas iguais.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distributiva decompõe um cálculo em partes menores.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7×(20+3) = 7×20 + 7×3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é o elemento neutro; 0 é o elemento absorvente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propriedade distributiva, o fator precisa multiplicar TODOS os termos dentro do parênteses, não só o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7×(20+3) pela distributiva.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7×20 = 140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7×3 = 21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140+21 = 161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6×9 e 9×6. Os resultados são iguais? Qual propriedade isso confirma?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aplicar a distributiva, confira se o fator multiplicou todos os termos.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6×9=54 e 9×6=54 — são iguais, confirmando a propriedade comutativa da multiplicação.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distributiva decompõe uma multiplicação numa soma de partes menores.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distribua o fator para CADA termo dentro do parênteses.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Divisão de números naturais e algoritmo da divisão.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