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Ler um Problema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Dados, pergunta e condições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ler um problema: dados, pergunta, condições e restrições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já tentou resolver um problema e travou antes mesmo de começar a conta?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problema pode ser separado em três partes: os dados, a pergunta e as condições ou restrições.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qualquer coisa, destaque as três partes do enunciado.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Sublinhe os dados: as informações numéricas ou factuais fornecidas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Circule a pergunta: o que exatamente está sendo pedido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Marque as condições: exigências extras, como "no máximo" ou "sem repetir"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informação de um enunciado precisa entrar na conta — enunciados reais trazem dados irrelevantes de propósito.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 tem 12 anos e comprou 3 cadernos de R$ 8,00 cada. Quanto ela gastou?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Dado irrelevante: a idade de Maria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Dados relevantes: 3 cadernos, R$ 8,00 cada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× 8 = R$ 24,00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partes de um problema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"Um ônibus escolar, que já tem 6 anos de uso, sai com 35 alunos e para em dois pontos, deixando 8 alunos e pegando 5. Quantos alunos ficam no ônibus?" Identifique o dado irrelevante, os dados relevantes e a pergunta.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isso que estou lendo é um dado, é a pergunta, ou é uma condição?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 irrelevante: o ônibus ter 6 anos de uso (não afeta a conta). Dados relevantes: 35 alunos iniciais, 8 alunos que descem, 5 alunos que sobem. Pergunta: quantos alunos ficam no ônibus (35-8+5=32).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Separar dados, pergunta e condições evita erros antes mesmo de calcular.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Leitura ativa é a primeira etapa de qualquer problema — antes da conta.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Estratégias de resolução: desenhar, organizar, testar casos e trabalhar de trás para frente.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