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entre Conjuntos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relação é uma função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entre conjuntos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R={(1,2),(1,3),(2,4)} é uma função?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é qualquer subconjunto de A×B. Função é um caso particular, com uma restrição extra ainda por vir.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é relação, mas nem toda relação é função.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Relação: qualquer subconjunto do produto cartesiano A×B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 ter um elemento do domínio associado a mais de um valor — e ainda ser relação válida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conjunto de pares ordenados já é automaticamente uma função.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R={(1,2),(1,3),(2,4)} é uma relação válida entre A={1,2} e B={2,3,4}?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é subconjunto de A×B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o elemento 1 aparece duas vezes (associado a 2 E a 3) — isso será um problema para ser função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é mais amplo que função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R={(1,2),(1,3),(2,4)} é uma relação entre A={1,2} e B={2,3,4}?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algo de função, lembre: é preciso mais do que ser uma relação — falta uma condição extra.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— é um subconjunto de A×B, então é uma relação válida.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próxima aula define exatamente a restrição extra que separa função de relação genérica.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Relação é qualquer subconjunto de A×B — função ainda precisa de uma condição a mais.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