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201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de Função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Exatamente uma imagem por elemento do domínio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de função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cada elemento do domínio ter PELO MENOS uma seta pra ser função?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Função: cada elemento do domínio se associa a EXATAMENTE um elemento do contradomínio — nem zero, nem duas.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palavra-chave é EXATAMENTE — nem falta, nem sobra.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elemento do domínio precisa de uma imagem (não pode faltar)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elemento do domínio só pode ter UMA imagem (não pode ter duas)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Aceitar um elemento do domínio com duas setas (duas imagens), achando que "ter pelo menos uma" já garante função.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diagrama onde o elemento 2 tem duas setas (para 4 e para 5) é função?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estaria associado a dois valores diferentes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função — viola a regra de exatamente uma imagem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Exatamente uma, nem mais nem menos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diagrama onde o elemento 2 do domínio tem duas setas (para 4 e para 5) representa uma função?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checar se é função, procure dois defeitos possíveis: algum elemento sem seta, ou algum elemento com duas setas.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2 estaria associado a dois valores diferentes, violando a definição de função.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conceito abre caminho para domínio, contradomínio e imagem,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Função exige exatamente uma imagem por elemento do domínio.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