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Domínio, Contradomínio e Imagem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Imagem pode ser menor que o contradomínio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Domínio, contradomínio e imagem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imagem é igual ao contradomínio R inteiro?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Contradomínio é o conjunto de chegada DECLARADO. Imagem é só o que é REALMENTE atingido — podem ser diferentes.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Contradomínio é uma promessa de onde a função PODE chegar; imagem é o que ela de fato alcança.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Contradomínio: conjunto de chegada declarado (ex.: R)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Imagem: subconjunto do contradomínio efetivamente atingido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contradomínio e imagem são sempre a mesma coisa.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f:R→R,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contradomínio e imagem são iguais?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Contradomínio é R (declarado)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Imagem é só [0,+∞) — nenhum negativo é atingido, já que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nunca é negativo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Contradomínio ≠ imagem, às vezes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f:R→R,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qual é o contradomínio?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esse valor É realmente alcançado pela função, ou só está no conjunto de chegada declarado?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(o conjunto declarado de chegada).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distinção será essencial para reconhecer funções sobrejetoras, mais à frente no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Contradomínio é declarado; imagem é o que realmente é atingido — podem divergir.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