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Reta Vertical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VERTICAL, não horizontal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Representação gráfica de funções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 saber se um gráfico é função, a reta traçada é vertical ou horizontal?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gráfico representa função se toda reta VERTICAL cruza a curva no máximo uma vez.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9748" y="2368296"/>
            <a:ext cx="60894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vertical cruzando duas vezes significa que aquele x teria duas imagens — proibido para função.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Trace uma reta vertical em cada valor de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 cruzar o gráfico mais de uma vez, não é função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teste da reta vertical (função) com o teste da reta horizontal (que serve para outra coisa).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do círculo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representa uma função?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reta vertical em x=0 cruza o círculo em y=1 e y=−1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Dois pontos — NÃO é gráfico de função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Vertical, cruzando no máximo uma vez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gráfico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+y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 (círculo) representa uma função?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VERTICAL testa se é função. Guarde a reta horizontal para mais à frente no módulo.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reta vertical em x=0 cruza o círculo em dois pontos (y=1 e y=−1).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 da reta horizontal, parecido mas para outra propriedade, aparece mais à frente (injetividade).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Teste da reta vertical: função só se toda vertical cruzar no máximo uma vez.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