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MATEMÁTICA · AULA 204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Zeros (Raízes) de uma Função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f(x)=0, não f(0)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Zeros ou raízes de uma função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"zero" de f(x)=x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 é o valor de f(0)?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da função é o valor de X que faz f(x)=0 (cruza o eixo x) — diferente de f(0), o valor da função EM x=0.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é sobre onde f(x)=0; f(0) é só o valor calculado em x=0 — coisas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Zero (raiz): resolver f(x)=0 para x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f(0): substituir x por 0 na função — um número, não necessariamente zero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o zero (raiz) da função com o valor f(0), o intercepto-y.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são os zeros de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−4? E quanto vale f(0)?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Zeros: 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−4=0 → x=2 e x=−2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f(0)=0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−4=−4 (um conceito totalmente diferente do zero da função)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é sobre f(x)=0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Quais são os zeros de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"Zero da função" sempre significa resolver f(x)=0 — nunca é só substituir x por 0.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x=2 e x=−2 (soluções de 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−4=0).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zeros ajudam a mapear onde a função cresce ou decresce,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Zero da função: onde f(x)=0. f(0): valor da função em x=0. Não confundir.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2026-09-17T18:41:13Z</dcterms:created>
  <dcterms:modified xsi:type="dcterms:W3CDTF">2026-09-17T18:41:13Z</dcterms:modified>
</cp:coreProperties>
</file>