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MATEMÁTICA · AULA 205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Crescimento e Decrescimento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formato geral do gráfico pode enganar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Crescimento e decrescimento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parábola que sobe bastante no final é crescente do início ao fim?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Crescente: 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implica f(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)&lt;f(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 Uma função pode decrescer numa parte do domínio e crescer em outra.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6432" y="2368296"/>
            <a:ext cx="5336088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compare f em dois pontos do intervalo, nunca só "olhe" a curva inteira.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Crescente num intervalo: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implica f(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)&lt;f(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Decrescente num intervalo: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implica f(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)&gt;f(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Julgar crescimento só pelo formato geral ("sobe no final"), sem comparar valores em cada intervalo.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−4x é crescente em todo o domínio, já que sobe bastante à direita?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f(0)=0, f(1)=−3, f(2)=−4, f(3)=−3, f(4)=0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DECRESCE de x=0 a x=2, e só CRESCE de x=2 a x=4 — não é crescente o tempo todo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valores, não só o formato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f(0), f(1) e f(2) para f(x)=x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−4x.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f em pelo menos três pontos espaçados antes de decidir se a função é crescente ou decrescente.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f(0)=0, f(1)=−3, f(2)=−4.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 cuidado prepara o terreno para reconhecer o vértice de parábolas em qualquer contexto.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Uma função pode decrescer numa parte do domínio e crescer em outra — sempre compare valores.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2026-09-17T18:41:13Z</dcterms:created>
  <dcterms:modified xsi:type="dcterms:W3CDTF">2026-09-17T18:41:13Z</dcterms:modified>
</cp:coreProperties>
</file>