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MATEMÁTICA · AULA 206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 Definidas por Partes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fórmula só vale no seu intervalo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 definidas por partes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função com fórmulas diferentes por intervalo, dá pra usar qualquer uma delas em qualquer x?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calcular, é preciso checar em qual intervalo o x se encaixa, e só então aplicar a fórmula correspondente.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Primeiro localiza o intervalo, só depois substitui na fórmula certa.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 em qual intervalo o valor de x se encaixa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Aplique somente a fórmula correspondente àquele intervalo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fórmula de um intervalo num x que pertence a outro intervalo.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f(x)=x+1 se x&lt;0, 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 x≥0, calcule f(−2).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−2&lt;0, então usa a fórmula x+1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f(−2)=−2+1=−1 (não 4, que seria usar 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por engano)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Intervalo primeiro, fórmula depois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f(x)=x+1 se x&lt;0, e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 x≥0, calcule f(−2).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substituir qualquer número, pergunte: em qual "pedaço" da função esse x se encaixa?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−2&lt;0, usa x+1: f(−2)=−2+1=−1.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cuidado com intervalos volta a aparecer nas próximas aulas sobre tipos especiais de função.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confira o intervalo antes de escolher qual fórmula usar.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2026-09-17T18:41:13Z</dcterms:created>
  <dcterms:modified xsi:type="dcterms:W3CDTF">2026-09-17T18:41:13Z</dcterms:modified>
</cp:coreProperties>
</file>