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MATEMÁTICA · AULA 207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Injetoras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aparência do gráfico não substitui o teste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Funções injetoras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gráfico que parece "sempre subindo" já garante que a função é injetora?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Injetora: elementos diferentes do domínio têm imagens diferentes. Testa-se com a reta HORIZONTAL.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alguma reta horizontal cruzar o gráfico mais de uma vez, a função não é injetora.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Injetora: f(a)=f(b) implica a=b, sempre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Teste da reta horizontal: cruzar mais de uma vez = não injetora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Confiar só na aparência do gráfico, sem aplicar o teste da reta horizontal de verdade.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(domínio R) é injetora?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f(2)=4 e f(−2)=4 — dois valores de x com a mesma imagem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injetora, mesmo o gráfico "parecendo" ok em partes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Teste da reta horizontal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f(x)=x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(domínio R) é injetora? Justifique.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 ativamente dois valores diferentes de x que dariam a mesma imagem — se achar um par, não é injetora.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f(2)=f(−2)=4, dois valores diferentes de x dão a mesma imagem.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Injetora é metade do caminho para bijetora — a outra metade vem já nas próximas duas aulas.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Aparência não garante nada — só o teste da reta horizontal confirma injetividade.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Funções: Fundamentos · Aula 207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2026-09-17T18:41:13Z</dcterms:created>
  <dcterms:modified xsi:type="dcterms:W3CDTF">2026-09-17T18:41:13Z</dcterms:modified>
</cp:coreProperties>
</file>