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Sobrejetoras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Imagem = contradomínio, não domínio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sobrejetoras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sobrejetora, já que todo x real tem uma imagem?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Sobrejetora: a imagem é igual ao CONTRADOMÍNIO inteiro — "todo x ter imagem" é só a definição de função.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Sobrejetora é sobre o contradomínio inteiro ser coberto, não sobre o domínio.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Verifique a imagem da função (Aula 202)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Compare com o contradomínio declarado — sobrejetora só se forem iguais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"todo x tem imagem" (que já vale para toda função) com a definição de sobrejetora.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f:R→R, 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sobrejetora?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Todo x tem imagem — mas isso é só a definição de função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Imagem é [0,+∞), diferente do contradomínio R — NÃO é sobrejetora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Imagem cobrindo o contradomínio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f:R→R, 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é sobrejetora?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Pergunte: todo elemento do contradomínio é ATINGIDO por algum x? Isso é sobrejetora, não "todo x tem imagem".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 imagem é [0,+∞), diferente do contradomínio R (números negativos nunca são atingidos).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Injetora + sobrejetora juntas formam bijetora,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Sobrejetora: imagem = contradomínio — nunca confundir com "todo x tem saída".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