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12 · MATEMÁTICA · AULA 209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Funções Bijetoras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Injetora E sobrejetora, ao mesmo tempo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Funções bijetoras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função injetora já pode ser chamada de bijetora?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Funções: Fundamentos · Aula 209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Bijetora exige as DUAS condições simultaneamente: injetora E sobrejetora.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Funções: Fundamentos · Aula 209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Sempre checa as duas condições separadamente antes de concluir bijetora.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Verifique se é injetora (Aula 207)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Verifique se é sobrejetora (Aula 208) — as DUAS precisam ser verdadeiras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Funções: Fundamentos · Aula 209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satisfazer só uma das duas condições (injetora OU sobrejetora) já basta.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Funções: Fundamentos · Aula 209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f(x)=2x+1 (R→R) é bijetora?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É injetora (Aula 207) E é sobrejetora (para todo y existe x=(y−1)/2)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As duas condições valem — SIM, é bijetora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Funções: Fundamentos · Aula 209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 duas condições, sempre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Funções: Fundamentos · Aula 209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f(x)=2x+1 (R→R) é bijetora? Justifique.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Confirmar bijetora exige duas verificações separadas — nunca conclua com base numa condição só.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Funções: Fundamentos · Aula 209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Sim — é injetora (Aula 207) e sobrejetora (para todo y, existe x=(y−1)/2), as duas condições.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Só funções bijetoras têm inversa de verdade — o assunto da próxima aula.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Bijetora = injetora + sobrejetora, nunca uma condição só.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Funções: Fundamentos · Aula 209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2026-09-17T18:41:13Z</dcterms:created>
  <dcterms:modified xsi:type="dcterms:W3CDTF">2026-09-17T18:41:13Z</dcterms:modified>
</cp:coreProperties>
</file>