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Quociente, resto e verificação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números naturais e algoritmo da divisão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divisão fecha certinho, sem sobrar nada?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divisão é a operação que desfaz a multiplicação — dividendo, divisor, quociente e resto.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divisão pode ser verificada por uma relação simples.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dividendo = divisor × quociente + resto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Divisão exata: resto zero. Não exata: resto diferente de zero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resto é uma parte legítima do resultado, não um erro de conta — desde que seja menor que o divisor.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 balas divididas entre 5 crianças.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5×17 = 85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criança recebe 17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Sobram 2 balas (resto)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Dividendo, divisor, quociente, resto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87÷5, indicando quociente e resto.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dividir, sempre confira: o resto é menor que o divisor?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5×17=85, e 87−85=2. Quociente: 17. Resto: 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resto sempre precisa ser menor que o divisor.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toda divisão com: dividendo = divisor × quociente + resto.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Expressões numéricas com parênteses, colchetes e chaves.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