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MATEMÁTICA · AULA 210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Inversa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funções bijetoras têm inversa de verdade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inversa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função tem inversa, bastando trocar x por y e isolar?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processo mecânico (trocar x por y, isolar) só produz uma função de verdade quando a original é bijetora.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 bijetora: troca x por y, isola y, e f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 é o resultado.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y=f(x): troque x por y, isole y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Funciona como função só se f for bijetora (Aula 209)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o processo de inversão numa função não-bijetora e aceitar o resultado como se fosse função.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trocando x por y: x=y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logo y=±√x. Essa é a inversa de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(em R→R) não é bijetora (Aula 209)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y=±√x dá DOIS valores de y por x — não é uma função válida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bijetora tem inversa de verdade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inversa de f(x)=2x+1.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calcular a inversa, confirme que a função é bijetora — senão o resultado do processo mecânico não é função.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y=2x+1 → x=2y+1 → y=(x−1)/2. f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(x)=(x−1)/2.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Composição de f com sua inversa resulta sempre em x — o próximo passo depois de calcular a inversa.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Nem toda função tem inversa — só as bijetoras geram uma inversa que também é função.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2026-09-17T18:41:13Z</dcterms:created>
  <dcterms:modified xsi:type="dcterms:W3CDTF">2026-09-17T18:41:13Z</dcterms:modified>
</cp:coreProperties>
</file>