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MATEMÁTICA · AULA 211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Composição de Funções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(f∘g)(x) não é o mesmo que f(x)×g(x)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Composição de funções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(f∘g)(x) é o mesmo que multiplicar f(x) por g(x)?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211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(f∘g)(x)=f(g(x)) — aplica g primeiro, depois f no resultado. Não é multiplicação.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211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Primeiro calcula g(x), depois substitui esse valor dentro de f.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Calcule g(x) primeiro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Substitua o resultado de g(x) dentro de f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211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Calcular (f∘g)(x) como f(x)×g(x), confundindo composição com produto de funções.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211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f(x)=2x+1 e g(x)=x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calcule (f∘g)(x).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(f∘g)(x)=f(g(x))=f(x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=2x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+1 (bem diferente de f(x)×g(x)=(2x+1)(x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)=2x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+x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211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Composição não é multiplicação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211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(f∘g)(x) para f(x)=2x+1 e g(x)=x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Leia (f∘g)(x) de dentro para fora: primeiro g age em x, depois f age no resultado de g.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211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(f∘g)(x)=f(g(x))=f(x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)=2x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última aula do módulo usa gráficos, não fórmulas, para reconhecer transformações.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(f∘g)(x)=f(g(x)) — a ordem importa, e nunca é multiplicação.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211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2026-09-17T18:41:13Z</dcterms:created>
  <dcterms:modified xsi:type="dcterms:W3CDTF">2026-09-17T18:41:13Z</dcterms:modified>
</cp:coreProperties>
</file>