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e Deslocamentos de Gráficos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f(x+a) desloca para a ESQUERDA, não para a direita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e deslocamentos de gráficos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gráfico de f(x+2), o sinal "+" sugere que o gráfico desloca para a direita?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f(x−a) desloca para a DIREITA; f(x+a) desloca para a ESQUERDA — o sentido é contrário à intuição do sinal.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68402" y="2368296"/>
            <a:ext cx="565214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deslocamento horizontal inverte a intuição direta do sinal.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f(x−a), a&gt;0: desloca para a DIREITA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f(x+a), a&gt;0: desloca para a ESQUERDA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sinal "+" no argumento sempre desloca o gráfico para a direita.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onde desloca o gráfico de f(x)=(x+2)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relação 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 de (x+2)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x=−2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Desloca para a ESQUERDA (não direita, apesar do sinal +)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contrário à intuição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onde desloca o gráfico de f(x)=(x−2)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relação 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confirmar o sentido do deslocamento, calcule o zero da nova função e compare com o zero da original.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 DIREITA (2 unidades) — o vértice vai de x=0 para x=2.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a última aula do módulo — reúne zeros, gráfico e a ideia de transformação vistas até aqui.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Deslocamento horizontal: x−a vai para a direita, x+a vai para a esquerda — sempre contrário à intuição.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